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0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430E5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10748"/>
            <a:chOff x="0" y="0"/>
            <a:chExt cx="4816593" cy="2768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68263"/>
            </a:xfrm>
            <a:custGeom>
              <a:avLst/>
              <a:gdLst/>
              <a:ahLst/>
              <a:cxnLst/>
              <a:rect l="l" t="t" r="r" b="b"/>
              <a:pathLst>
                <a:path w="4816592" h="2768263">
                  <a:moveTo>
                    <a:pt x="0" y="0"/>
                  </a:moveTo>
                  <a:lnTo>
                    <a:pt x="4816592" y="0"/>
                  </a:lnTo>
                  <a:lnTo>
                    <a:pt x="4816592" y="2768263"/>
                  </a:lnTo>
                  <a:lnTo>
                    <a:pt x="0" y="2768263"/>
                  </a:lnTo>
                  <a:close/>
                </a:path>
              </a:pathLst>
            </a:custGeom>
            <a:gradFill rotWithShape="1">
              <a:gsLst>
                <a:gs pos="0">
                  <a:srgbClr val="8829A3">
                    <a:alpha val="100000"/>
                  </a:srgbClr>
                </a:gs>
                <a:gs pos="100000">
                  <a:srgbClr val="430E5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815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127888" y="495480"/>
            <a:ext cx="12667099" cy="9296040"/>
          </a:xfrm>
          <a:custGeom>
            <a:avLst/>
            <a:gdLst/>
            <a:ahLst/>
            <a:cxnLst/>
            <a:rect l="l" t="t" r="r" b="b"/>
            <a:pathLst>
              <a:path w="12667099" h="9296040">
                <a:moveTo>
                  <a:pt x="0" y="0"/>
                </a:moveTo>
                <a:lnTo>
                  <a:pt x="12667098" y="0"/>
                </a:lnTo>
                <a:lnTo>
                  <a:pt x="12667098" y="9296040"/>
                </a:lnTo>
                <a:lnTo>
                  <a:pt x="0" y="929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726" b="-7221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21291" y="181894"/>
            <a:ext cx="5467844" cy="1693612"/>
          </a:xfrm>
          <a:custGeom>
            <a:avLst/>
            <a:gdLst/>
            <a:ahLst/>
            <a:cxnLst/>
            <a:rect l="l" t="t" r="r" b="b"/>
            <a:pathLst>
              <a:path w="5467844" h="1693612">
                <a:moveTo>
                  <a:pt x="0" y="0"/>
                </a:moveTo>
                <a:lnTo>
                  <a:pt x="5467844" y="0"/>
                </a:lnTo>
                <a:lnTo>
                  <a:pt x="5467844" y="1693612"/>
                </a:lnTo>
                <a:lnTo>
                  <a:pt x="0" y="1693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856071" y="3208268"/>
            <a:ext cx="6572627" cy="304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222"/>
              </a:lnSpc>
            </a:pPr>
            <a:r>
              <a:rPr lang="en-US" sz="873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MÉRITO CIENTÍFICO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92169" y="8029745"/>
            <a:ext cx="3696966" cy="220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2"/>
              </a:lnSpc>
            </a:pPr>
            <a:r>
              <a:rPr lang="en-US" sz="12937" b="1" spc="-16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5223" y="9089845"/>
            <a:ext cx="177845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Camila Victória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Dagmar Couto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06124" y="9089845"/>
            <a:ext cx="204478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Gabrieli Dias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Isabella Nobre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05358" y="9089845"/>
            <a:ext cx="166800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Isabelly Dias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Lays Marques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141" y="9089845"/>
            <a:ext cx="143134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Maria Luiza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Otávio Dias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76260" y="9089845"/>
            <a:ext cx="17942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Pablo Cristiano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Vitor Manoel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430E5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4708" y="-1018911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3" y="0"/>
                </a:lnTo>
                <a:lnTo>
                  <a:pt x="7007383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8535" y="1227264"/>
            <a:ext cx="1137989" cy="813555"/>
          </a:xfrm>
          <a:custGeom>
            <a:avLst/>
            <a:gdLst/>
            <a:ahLst/>
            <a:cxnLst/>
            <a:rect l="l" t="t" r="r" b="b"/>
            <a:pathLst>
              <a:path w="1137989" h="813555">
                <a:moveTo>
                  <a:pt x="0" y="0"/>
                </a:moveTo>
                <a:lnTo>
                  <a:pt x="1137990" y="0"/>
                </a:lnTo>
                <a:lnTo>
                  <a:pt x="1137990" y="813556"/>
                </a:lnTo>
                <a:lnTo>
                  <a:pt x="0" y="81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29563" y="2740147"/>
            <a:ext cx="6881039" cy="6881039"/>
          </a:xfrm>
          <a:custGeom>
            <a:avLst/>
            <a:gdLst/>
            <a:ahLst/>
            <a:cxnLst/>
            <a:rect l="l" t="t" r="r" b="b"/>
            <a:pathLst>
              <a:path w="6881039" h="6881039">
                <a:moveTo>
                  <a:pt x="0" y="0"/>
                </a:moveTo>
                <a:lnTo>
                  <a:pt x="6881038" y="0"/>
                </a:lnTo>
                <a:lnTo>
                  <a:pt x="6881038" y="6881039"/>
                </a:lnTo>
                <a:lnTo>
                  <a:pt x="0" y="6881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89917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96525" y="914400"/>
            <a:ext cx="12547114" cy="20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 toda a pesquisa através do: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973BB1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5957" y="-705736"/>
            <a:ext cx="20124774" cy="11538984"/>
            <a:chOff x="0" y="0"/>
            <a:chExt cx="5300352" cy="3039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0352" cy="3039074"/>
            </a:xfrm>
            <a:custGeom>
              <a:avLst/>
              <a:gdLst/>
              <a:ahLst/>
              <a:cxnLst/>
              <a:rect l="l" t="t" r="r" b="b"/>
              <a:pathLst>
                <a:path w="5300352" h="3039074">
                  <a:moveTo>
                    <a:pt x="0" y="0"/>
                  </a:moveTo>
                  <a:lnTo>
                    <a:pt x="5300352" y="0"/>
                  </a:lnTo>
                  <a:lnTo>
                    <a:pt x="5300352" y="3039074"/>
                  </a:lnTo>
                  <a:lnTo>
                    <a:pt x="0" y="303907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00352" cy="3086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5396" y="2781715"/>
            <a:ext cx="10480295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Reflorestamento em Mananciais Para a Proteção das Nascentes: Uma Abordagem Científica Para a Sustentabilidade Hidrográfica </a:t>
            </a:r>
          </a:p>
          <a:p>
            <a:pPr algn="just">
              <a:lnSpc>
                <a:spcPts val="4480"/>
              </a:lnSpc>
            </a:pPr>
            <a:endParaRPr lang="en-US" sz="32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2826562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645638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5646753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4879" y="6737921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r="-444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59047" y="8998986"/>
            <a:ext cx="2148258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150"/>
            <a:ext cx="743307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Mérito Científico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8094" y="4794516"/>
            <a:ext cx="64982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Desmatamento: Consequência do que?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1575" y="5737359"/>
            <a:ext cx="286084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Nossos Objetivos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5396" y="6828527"/>
            <a:ext cx="948164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 a importância da vegetação para um corpo hídrico?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74879" y="7743364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150249" y="7833970"/>
            <a:ext cx="936679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poder ser feito para melhorar o reflorestamento?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430E5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968" y="1109981"/>
            <a:ext cx="14352039" cy="8728075"/>
          </a:xfrm>
          <a:custGeom>
            <a:avLst/>
            <a:gdLst/>
            <a:ahLst/>
            <a:cxnLst/>
            <a:rect l="l" t="t" r="r" b="b"/>
            <a:pathLst>
              <a:path w="14352039" h="8728075">
                <a:moveTo>
                  <a:pt x="0" y="0"/>
                </a:moveTo>
                <a:lnTo>
                  <a:pt x="14352038" y="0"/>
                </a:lnTo>
                <a:lnTo>
                  <a:pt x="14352038" y="8728074"/>
                </a:lnTo>
                <a:lnTo>
                  <a:pt x="0" y="872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3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808006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3964" y="365125"/>
            <a:ext cx="11227132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Nuvem de Palavras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5555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3558" y="-736536"/>
            <a:ext cx="20124774" cy="11538984"/>
            <a:chOff x="0" y="0"/>
            <a:chExt cx="5300352" cy="3039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0352" cy="3039074"/>
            </a:xfrm>
            <a:custGeom>
              <a:avLst/>
              <a:gdLst/>
              <a:ahLst/>
              <a:cxnLst/>
              <a:rect l="l" t="t" r="r" b="b"/>
              <a:pathLst>
                <a:path w="5300352" h="3039074">
                  <a:moveTo>
                    <a:pt x="0" y="0"/>
                  </a:moveTo>
                  <a:lnTo>
                    <a:pt x="5300352" y="0"/>
                  </a:lnTo>
                  <a:lnTo>
                    <a:pt x="5300352" y="3039074"/>
                  </a:lnTo>
                  <a:lnTo>
                    <a:pt x="0" y="303907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00352" cy="3086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254625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504" y="8026512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6504" y="6659119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9" name="Freeform 9"/>
          <p:cNvSpPr/>
          <p:nvPr/>
        </p:nvSpPr>
        <p:spPr>
          <a:xfrm rot="5400000" flipH="1">
            <a:off x="1501436" y="2925774"/>
            <a:ext cx="2836417" cy="3781889"/>
          </a:xfrm>
          <a:custGeom>
            <a:avLst/>
            <a:gdLst/>
            <a:ahLst/>
            <a:cxnLst/>
            <a:rect l="l" t="t" r="r" b="b"/>
            <a:pathLst>
              <a:path w="2836417" h="3781889">
                <a:moveTo>
                  <a:pt x="2836417" y="0"/>
                </a:moveTo>
                <a:lnTo>
                  <a:pt x="0" y="0"/>
                </a:lnTo>
                <a:lnTo>
                  <a:pt x="0" y="3781889"/>
                </a:lnTo>
                <a:lnTo>
                  <a:pt x="2836417" y="3781889"/>
                </a:lnTo>
                <a:lnTo>
                  <a:pt x="283641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5763823" y="2973943"/>
            <a:ext cx="2795129" cy="3726839"/>
          </a:xfrm>
          <a:custGeom>
            <a:avLst/>
            <a:gdLst/>
            <a:ahLst/>
            <a:cxnLst/>
            <a:rect l="l" t="t" r="r" b="b"/>
            <a:pathLst>
              <a:path w="2795129" h="3726839">
                <a:moveTo>
                  <a:pt x="0" y="0"/>
                </a:moveTo>
                <a:lnTo>
                  <a:pt x="2795130" y="0"/>
                </a:lnTo>
                <a:lnTo>
                  <a:pt x="2795130" y="3726839"/>
                </a:lnTo>
                <a:lnTo>
                  <a:pt x="0" y="3726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9976438" y="2973943"/>
            <a:ext cx="2795129" cy="3726839"/>
          </a:xfrm>
          <a:custGeom>
            <a:avLst/>
            <a:gdLst/>
            <a:ahLst/>
            <a:cxnLst/>
            <a:rect l="l" t="t" r="r" b="b"/>
            <a:pathLst>
              <a:path w="2795129" h="3726839">
                <a:moveTo>
                  <a:pt x="0" y="0"/>
                </a:moveTo>
                <a:lnTo>
                  <a:pt x="2795129" y="0"/>
                </a:lnTo>
                <a:lnTo>
                  <a:pt x="2795129" y="3726839"/>
                </a:lnTo>
                <a:lnTo>
                  <a:pt x="0" y="3726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23197" y="3439798"/>
            <a:ext cx="3726839" cy="2795129"/>
          </a:xfrm>
          <a:custGeom>
            <a:avLst/>
            <a:gdLst/>
            <a:ahLst/>
            <a:cxnLst/>
            <a:rect l="l" t="t" r="r" b="b"/>
            <a:pathLst>
              <a:path w="3726839" h="2795129">
                <a:moveTo>
                  <a:pt x="0" y="0"/>
                </a:moveTo>
                <a:lnTo>
                  <a:pt x="3726839" y="0"/>
                </a:lnTo>
                <a:lnTo>
                  <a:pt x="3726839" y="2795129"/>
                </a:lnTo>
                <a:lnTo>
                  <a:pt x="0" y="2795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59047" y="8998986"/>
            <a:ext cx="2148258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38150"/>
            <a:ext cx="8115300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5396" y="2345232"/>
            <a:ext cx="361813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Bombas de Semente: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35396" y="6749725"/>
            <a:ext cx="444137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Baixo custo, viável e eficaz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43200" y="8117118"/>
            <a:ext cx="69095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250 bombas por 0,45 centavos á unidade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430E5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307713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035396" y="4329115"/>
          <a:ext cx="7315200" cy="3615209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948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Condição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Água Escoada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2000" b="1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  <a:sym typeface="Open Sans Bold"/>
                      </a:endParaRPr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2000" b="1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  <a:sym typeface="Open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Sedimentos (g)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1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Solo Nu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0,5g em 200ml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859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Solo com plantas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0,1g em 200ml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5759047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7600"/>
            <a:ext cx="1167918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Experimentos Realizados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98320"/>
            <a:ext cx="35308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Garrafas:</a:t>
            </a:r>
          </a:p>
        </p:txBody>
      </p:sp>
      <p:sp>
        <p:nvSpPr>
          <p:cNvPr id="9" name="Freeform 9"/>
          <p:cNvSpPr/>
          <p:nvPr/>
        </p:nvSpPr>
        <p:spPr>
          <a:xfrm>
            <a:off x="10074874" y="4329115"/>
            <a:ext cx="5266030" cy="3609975"/>
          </a:xfrm>
          <a:custGeom>
            <a:avLst/>
            <a:gdLst/>
            <a:ahLst/>
            <a:cxnLst/>
            <a:rect l="l" t="t" r="r" b="b"/>
            <a:pathLst>
              <a:path w="5266030" h="3609975">
                <a:moveTo>
                  <a:pt x="0" y="0"/>
                </a:moveTo>
                <a:lnTo>
                  <a:pt x="5266030" y="0"/>
                </a:lnTo>
                <a:lnTo>
                  <a:pt x="526603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9" r="-999" b="-1010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947867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759047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38150"/>
            <a:ext cx="1133356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Experimentos Realizados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396" y="2038473"/>
            <a:ext cx="761596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Ambiente ideal para germinação das bombas </a:t>
            </a:r>
          </a:p>
        </p:txBody>
      </p:sp>
      <p:sp>
        <p:nvSpPr>
          <p:cNvPr id="8" name="Freeform 8"/>
          <p:cNvSpPr/>
          <p:nvPr/>
        </p:nvSpPr>
        <p:spPr>
          <a:xfrm>
            <a:off x="2035396" y="2823366"/>
            <a:ext cx="4252162" cy="4340753"/>
          </a:xfrm>
          <a:custGeom>
            <a:avLst/>
            <a:gdLst/>
            <a:ahLst/>
            <a:cxnLst/>
            <a:rect l="l" t="t" r="r" b="b"/>
            <a:pathLst>
              <a:path w="4252162" h="4340753">
                <a:moveTo>
                  <a:pt x="0" y="0"/>
                </a:moveTo>
                <a:lnTo>
                  <a:pt x="4252162" y="0"/>
                </a:lnTo>
                <a:lnTo>
                  <a:pt x="4252162" y="4340753"/>
                </a:lnTo>
                <a:lnTo>
                  <a:pt x="0" y="4340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06" b="-1530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13120" y="2823366"/>
            <a:ext cx="4264018" cy="4340753"/>
          </a:xfrm>
          <a:custGeom>
            <a:avLst/>
            <a:gdLst/>
            <a:ahLst/>
            <a:cxnLst/>
            <a:rect l="l" t="t" r="r" b="b"/>
            <a:pathLst>
              <a:path w="4264018" h="4340753">
                <a:moveTo>
                  <a:pt x="0" y="0"/>
                </a:moveTo>
                <a:lnTo>
                  <a:pt x="4264017" y="0"/>
                </a:lnTo>
                <a:lnTo>
                  <a:pt x="4264017" y="4340753"/>
                </a:lnTo>
                <a:lnTo>
                  <a:pt x="0" y="434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274" b="-1470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7630844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35396" y="7721451"/>
            <a:ext cx="65865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Aproveitamento dos recusos climáticos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55555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3839" y="-1118035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2" y="0"/>
                </a:lnTo>
                <a:lnTo>
                  <a:pt x="7007382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5622" y="3323330"/>
            <a:ext cx="5146247" cy="5390037"/>
          </a:xfrm>
          <a:custGeom>
            <a:avLst/>
            <a:gdLst/>
            <a:ahLst/>
            <a:cxnLst/>
            <a:rect l="l" t="t" r="r" b="b"/>
            <a:pathLst>
              <a:path w="5146247" h="5390037">
                <a:moveTo>
                  <a:pt x="0" y="0"/>
                </a:moveTo>
                <a:lnTo>
                  <a:pt x="5146247" y="0"/>
                </a:lnTo>
                <a:lnTo>
                  <a:pt x="5146247" y="5390037"/>
                </a:lnTo>
                <a:lnTo>
                  <a:pt x="0" y="5390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651" b="-1365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22217" y="3323330"/>
            <a:ext cx="6022540" cy="5346000"/>
          </a:xfrm>
          <a:custGeom>
            <a:avLst/>
            <a:gdLst/>
            <a:ahLst/>
            <a:cxnLst/>
            <a:rect l="l" t="t" r="r" b="b"/>
            <a:pathLst>
              <a:path w="6022540" h="5346000">
                <a:moveTo>
                  <a:pt x="0" y="0"/>
                </a:moveTo>
                <a:lnTo>
                  <a:pt x="6022540" y="0"/>
                </a:lnTo>
                <a:lnTo>
                  <a:pt x="6022540" y="5346000"/>
                </a:lnTo>
                <a:lnTo>
                  <a:pt x="0" y="534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103" b="-2510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59047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38150"/>
            <a:ext cx="931218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 Finais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5622" y="1939376"/>
            <a:ext cx="1008941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Bombas de Semente: medida eficaz contra o desmatamento 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927" y="1848770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5" y="0"/>
                </a:lnTo>
                <a:lnTo>
                  <a:pt x="1006695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29A3">
                <a:alpha val="100000"/>
              </a:srgbClr>
            </a:gs>
            <a:gs pos="100000">
              <a:srgbClr val="430E5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4708" y="-1018911"/>
            <a:ext cx="7007383" cy="5009621"/>
          </a:xfrm>
          <a:custGeom>
            <a:avLst/>
            <a:gdLst/>
            <a:ahLst/>
            <a:cxnLst/>
            <a:rect l="l" t="t" r="r" b="b"/>
            <a:pathLst>
              <a:path w="7007383" h="5009621">
                <a:moveTo>
                  <a:pt x="0" y="0"/>
                </a:moveTo>
                <a:lnTo>
                  <a:pt x="7007383" y="0"/>
                </a:lnTo>
                <a:lnTo>
                  <a:pt x="7007383" y="5009622"/>
                </a:lnTo>
                <a:lnTo>
                  <a:pt x="0" y="5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848" y="9393789"/>
            <a:ext cx="2292008" cy="709927"/>
          </a:xfrm>
          <a:custGeom>
            <a:avLst/>
            <a:gdLst/>
            <a:ahLst/>
            <a:cxnLst/>
            <a:rect l="l" t="t" r="r" b="b"/>
            <a:pathLst>
              <a:path w="2292008" h="709927">
                <a:moveTo>
                  <a:pt x="0" y="0"/>
                </a:moveTo>
                <a:lnTo>
                  <a:pt x="2292008" y="0"/>
                </a:lnTo>
                <a:lnTo>
                  <a:pt x="2292008" y="709927"/>
                </a:lnTo>
                <a:lnTo>
                  <a:pt x="0" y="70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035396" y="2356373"/>
          <a:ext cx="12943693" cy="6068325"/>
        </p:xfrm>
        <a:graphic>
          <a:graphicData uri="http://schemas.openxmlformats.org/drawingml/2006/table">
            <a:tbl>
              <a:tblPr/>
              <a:tblGrid>
                <a:gridCol w="392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41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EVENTOS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DESCRIÇÃO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007"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09/11 - 29/11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Feira de divulgação científica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585"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FEBRACE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16/10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Feira brasileira de ciências e propaganda de talentos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162"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ONG INCLUSÃO SEM FRONTEIRAS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09/10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Palestra para promover a inclusão social  e a divulgação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6162"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Escola Estadual Doutor Antônio Augusto Soares Canedo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18/11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Encontro com o objetivo de promover a divulgação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5D1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789917" y="8998986"/>
            <a:ext cx="2164036" cy="11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6"/>
              </a:lnSpc>
            </a:pPr>
            <a:r>
              <a:rPr lang="en-US" sz="6468" b="1" spc="-8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927" y="292100"/>
            <a:ext cx="936003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396" y="1727286"/>
            <a:ext cx="37221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Eventos e divulgações: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636680"/>
            <a:ext cx="1006696" cy="719693"/>
          </a:xfrm>
          <a:custGeom>
            <a:avLst/>
            <a:gdLst/>
            <a:ahLst/>
            <a:cxnLst/>
            <a:rect l="l" t="t" r="r" b="b"/>
            <a:pathLst>
              <a:path w="1006696" h="719693">
                <a:moveTo>
                  <a:pt x="0" y="0"/>
                </a:moveTo>
                <a:lnTo>
                  <a:pt x="1006696" y="0"/>
                </a:lnTo>
                <a:lnTo>
                  <a:pt x="1006696" y="719693"/>
                </a:lnTo>
                <a:lnTo>
                  <a:pt x="0" y="71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7258"/>
            <a:ext cx="7389469" cy="10481516"/>
          </a:xfrm>
          <a:custGeom>
            <a:avLst/>
            <a:gdLst/>
            <a:ahLst/>
            <a:cxnLst/>
            <a:rect l="l" t="t" r="r" b="b"/>
            <a:pathLst>
              <a:path w="7389469" h="10481516">
                <a:moveTo>
                  <a:pt x="0" y="0"/>
                </a:moveTo>
                <a:lnTo>
                  <a:pt x="7389469" y="0"/>
                </a:lnTo>
                <a:lnTo>
                  <a:pt x="7389469" y="10481516"/>
                </a:lnTo>
                <a:lnTo>
                  <a:pt x="0" y="1048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76071" y="189332"/>
            <a:ext cx="4012436" cy="1242813"/>
          </a:xfrm>
          <a:custGeom>
            <a:avLst/>
            <a:gdLst/>
            <a:ahLst/>
            <a:cxnLst/>
            <a:rect l="l" t="t" r="r" b="b"/>
            <a:pathLst>
              <a:path w="4012436" h="1242813">
                <a:moveTo>
                  <a:pt x="0" y="0"/>
                </a:moveTo>
                <a:lnTo>
                  <a:pt x="4012436" y="0"/>
                </a:lnTo>
                <a:lnTo>
                  <a:pt x="4012436" y="1242813"/>
                </a:lnTo>
                <a:lnTo>
                  <a:pt x="0" y="124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5" r="-44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92013" y="781050"/>
            <a:ext cx="9194799" cy="451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112"/>
              </a:lnSpc>
            </a:pPr>
            <a:r>
              <a:rPr lang="en-US" sz="12937" b="1" spc="-16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Muito</a:t>
            </a:r>
          </a:p>
          <a:p>
            <a:pPr algn="just">
              <a:lnSpc>
                <a:spcPts val="18112"/>
              </a:lnSpc>
            </a:pPr>
            <a:r>
              <a:rPr lang="en-US" sz="12937" b="1" spc="-165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 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22556" y="8984922"/>
            <a:ext cx="17942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Camila Victória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Dagmar Couto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0160" y="8984922"/>
            <a:ext cx="172501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Gabrieli Dias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Isabella Nobre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08553" y="8984922"/>
            <a:ext cx="180171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Isabelly Dias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Lays Marques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642" y="8975397"/>
            <a:ext cx="139978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Maria Luiza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Otávio Dias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76805" y="8975397"/>
            <a:ext cx="181000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Pablo Cristiano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000"/>
                </a:solidFill>
                <a:latin typeface="Open Sans"/>
                <a:ea typeface="Open Sans"/>
                <a:cs typeface="Open Sans"/>
                <a:sym typeface="Open Sans"/>
              </a:rPr>
              <a:t>Vitor Manoel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Personalizar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Open Sans</vt:lpstr>
      <vt:lpstr>Calibri</vt:lpstr>
      <vt:lpstr>Open Sans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Mérito Científico</dc:title>
  <dc:creator>ISABELLA PEREIRA NOBRE</dc:creator>
  <cp:lastModifiedBy>ISABELLA PEREIRA NOBRE</cp:lastModifiedBy>
  <cp:revision>2</cp:revision>
  <dcterms:created xsi:type="dcterms:W3CDTF">2006-08-16T00:00:00Z</dcterms:created>
  <dcterms:modified xsi:type="dcterms:W3CDTF">2024-12-10T17:53:16Z</dcterms:modified>
  <dc:identifier>DAGRBSfjCkQ</dc:identifier>
</cp:coreProperties>
</file>